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9D0B-6891-4995-BAA8-B7D6A252E555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DC76EF-94C4-403D-8D17-4B76DF915FA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9D0B-6891-4995-BAA8-B7D6A252E555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76EF-94C4-403D-8D17-4B76DF915F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9D0B-6891-4995-BAA8-B7D6A252E555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76EF-94C4-403D-8D17-4B76DF915F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409D0B-6891-4995-BAA8-B7D6A252E555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7DC76EF-94C4-403D-8D17-4B76DF915FA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9D0B-6891-4995-BAA8-B7D6A252E555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76EF-94C4-403D-8D17-4B76DF915FA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9D0B-6891-4995-BAA8-B7D6A252E555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76EF-94C4-403D-8D17-4B76DF915FA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76EF-94C4-403D-8D17-4B76DF915FA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9D0B-6891-4995-BAA8-B7D6A252E555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9D0B-6891-4995-BAA8-B7D6A252E555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76EF-94C4-403D-8D17-4B76DF915FA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9D0B-6891-4995-BAA8-B7D6A252E555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76EF-94C4-403D-8D17-4B76DF915F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409D0B-6891-4995-BAA8-B7D6A252E555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DC76EF-94C4-403D-8D17-4B76DF915FA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9D0B-6891-4995-BAA8-B7D6A252E555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DC76EF-94C4-403D-8D17-4B76DF915FA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6409D0B-6891-4995-BAA8-B7D6A252E555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7DC76EF-94C4-403D-8D17-4B76DF915FA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717032"/>
            <a:ext cx="8305800" cy="1143000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/>
              <a:t>Презентация по химии</a:t>
            </a:r>
          </a:p>
          <a:p>
            <a:pPr algn="r"/>
            <a:r>
              <a:rPr lang="ru-RU" sz="2400" dirty="0" smtClean="0"/>
              <a:t>Ученицы 8 «Б»</a:t>
            </a:r>
          </a:p>
          <a:p>
            <a:pPr algn="r"/>
            <a:r>
              <a:rPr lang="ru-RU" sz="2400" dirty="0" smtClean="0"/>
              <a:t>Ахмадияровой Анны 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8305800" cy="1981200"/>
          </a:xfrm>
        </p:spPr>
        <p:txBody>
          <a:bodyPr/>
          <a:lstStyle/>
          <a:p>
            <a:r>
              <a:rPr lang="ru-RU" sz="5400" dirty="0" smtClean="0"/>
              <a:t>История развития химии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71968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72000"/>
          </a:xfrm>
        </p:spPr>
        <p:txBody>
          <a:bodyPr/>
          <a:lstStyle/>
          <a:p>
            <a:r>
              <a:rPr lang="ru-RU" dirty="0"/>
              <a:t>Химия – наука о веществах, их свойствах и превращениях.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развития химии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53932"/>
            <a:ext cx="3546475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457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484783"/>
            <a:ext cx="5472608" cy="5090681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Историю </a:t>
            </a:r>
            <a:r>
              <a:rPr lang="ru-RU" sz="2800" dirty="0"/>
              <a:t>химии принято подразделять на несколько </a:t>
            </a:r>
            <a:r>
              <a:rPr lang="ru-RU" sz="2800" dirty="0" smtClean="0"/>
              <a:t>периодов</a:t>
            </a:r>
            <a:r>
              <a:rPr lang="ru-RU" sz="2800" dirty="0" smtClean="0"/>
              <a:t>:</a:t>
            </a:r>
            <a:endParaRPr lang="ru-RU" dirty="0" smtClean="0"/>
          </a:p>
          <a:p>
            <a:r>
              <a:rPr lang="ru-RU" sz="2000" dirty="0" smtClean="0"/>
              <a:t>предалхимический </a:t>
            </a:r>
            <a:r>
              <a:rPr lang="ru-RU" sz="2000" dirty="0"/>
              <a:t>период: до III в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алхимический </a:t>
            </a:r>
            <a:r>
              <a:rPr lang="ru-RU" sz="2000" dirty="0"/>
              <a:t>период: </a:t>
            </a:r>
            <a:r>
              <a:rPr lang="en-US" sz="2000" dirty="0"/>
              <a:t>III—XVII </a:t>
            </a:r>
            <a:r>
              <a:rPr lang="ru-RU" sz="2000" dirty="0"/>
              <a:t>вв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п</a:t>
            </a:r>
            <a:r>
              <a:rPr lang="ru-RU" sz="2000" dirty="0" smtClean="0"/>
              <a:t>ериод </a:t>
            </a:r>
            <a:r>
              <a:rPr lang="ru-RU" sz="2000" dirty="0"/>
              <a:t>становления (объединения): XVII—XVIII вв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период количественных законов: конец XVIII — середина XIX в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химия </a:t>
            </a:r>
            <a:r>
              <a:rPr lang="ru-RU" sz="2000" dirty="0"/>
              <a:t>во второй половине XIX в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современный </a:t>
            </a:r>
            <a:r>
              <a:rPr lang="ru-RU" sz="2000" dirty="0"/>
              <a:t>период: с начала XX в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19200"/>
          </a:xfrm>
        </p:spPr>
        <p:txBody>
          <a:bodyPr/>
          <a:lstStyle/>
          <a:p>
            <a:r>
              <a:rPr lang="ru-RU" dirty="0"/>
              <a:t>История развития химии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64677"/>
            <a:ext cx="2761853" cy="3922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392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484784"/>
            <a:ext cx="4248472" cy="47880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Корни алхимии заложены практически во всех культурно развитых странах. Большинство ученых считают, что алхимия имеет свои корни в древнем Египте. Алхимики были на Дальнем Востоке, Индии, в исламских странах. До 18 в. алхимиков официально преследовали, их казнили, сажали в тюрьму. </a:t>
            </a:r>
            <a:r>
              <a:rPr lang="ru-RU" sz="2000" dirty="0" smtClean="0"/>
              <a:t>Алхимия </a:t>
            </a:r>
            <a:r>
              <a:rPr lang="ru-RU" sz="2000" dirty="0"/>
              <a:t>являлась частью культуры, которая пользовалась немалой популярностью.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Немного истории…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472" y="692696"/>
            <a:ext cx="2870195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762" y="3789040"/>
            <a:ext cx="2843764" cy="2597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482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Алхимический период — это время поисков философского камня, считавшегося необходимым для осуществления </a:t>
            </a:r>
            <a:r>
              <a:rPr lang="ru-RU" sz="2400" dirty="0" err="1"/>
              <a:t>трансмутации</a:t>
            </a:r>
            <a:r>
              <a:rPr lang="ru-RU" sz="2400" dirty="0"/>
              <a:t> металлов.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Алхимический </a:t>
            </a:r>
            <a:r>
              <a:rPr lang="ru-RU" dirty="0"/>
              <a:t>период: </a:t>
            </a:r>
            <a:r>
              <a:rPr lang="en-US" dirty="0"/>
              <a:t>III—XVII </a:t>
            </a:r>
            <a:r>
              <a:rPr lang="ru-RU" dirty="0"/>
              <a:t>вв.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68960"/>
            <a:ext cx="7265164" cy="324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21224" y="6315961"/>
            <a:ext cx="368754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ажнейшие алхимические знаки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450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5482952" cy="4572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/>
              <a:t>В период становления химии как науки происходит её полная рационализация. </a:t>
            </a:r>
            <a:r>
              <a:rPr lang="ru-RU" sz="2400" dirty="0" smtClean="0"/>
              <a:t>Наряду </a:t>
            </a:r>
            <a:r>
              <a:rPr lang="ru-RU" sz="2400" dirty="0"/>
              <a:t>с расширением практических знаний о веществе начинает вырабатываться единый взгляд на химические процессы и в полной мере использоваться экспериментальный метод. Завершающая этот период химическая революция окончательно придаёт химии вид самостоятельной науки, занимающейся экспериментальным изучением состава тел.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Период </a:t>
            </a:r>
            <a:r>
              <a:rPr lang="ru-RU" sz="3600" dirty="0"/>
              <a:t>становления (объединения): XVII—XVIII вв.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56792"/>
            <a:ext cx="2815580" cy="422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456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484784"/>
            <a:ext cx="8219256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Главным </a:t>
            </a:r>
            <a:r>
              <a:rPr lang="ru-RU" dirty="0"/>
              <a:t>итогом развития химии в период количественных законов стало её превращение в точную науку, основанную не только на наблюдении, но и на измерении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Период </a:t>
            </a:r>
            <a:r>
              <a:rPr lang="ru-RU" sz="3600" dirty="0"/>
              <a:t>количественных законов: конец XVIII — середина XIX в.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70580"/>
            <a:ext cx="3236913" cy="25765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90176"/>
            <a:ext cx="3675855" cy="24313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542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124744"/>
            <a:ext cx="8280920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Для периода классической химии характерно стремительное развитие науки: были созданы периодическая система элементов, теория химического строения молекул, стереохимия, химическая термодинамика и химическая кинетика; блестящих успехов достигли прикладная неорганическая химия и органический синтез.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06896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Химия </a:t>
            </a:r>
            <a:r>
              <a:rPr lang="ru-RU" dirty="0"/>
              <a:t>во второй половине XIX в.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80928"/>
            <a:ext cx="5505797" cy="3936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79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360</TotalTime>
  <Words>307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История развития химии </vt:lpstr>
      <vt:lpstr>История развития химии </vt:lpstr>
      <vt:lpstr>История развития химии </vt:lpstr>
      <vt:lpstr>Немного истории…</vt:lpstr>
      <vt:lpstr>Алхимический период: III—XVII вв.</vt:lpstr>
      <vt:lpstr>Период становления (объединения): XVII—XVIII вв.</vt:lpstr>
      <vt:lpstr>Период количественных законов: конец XVIII — середина XIX в.</vt:lpstr>
      <vt:lpstr> Химия во второй половине XIX в.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развития химии</dc:title>
  <dc:creator>Arthur Akhmadiyarov</dc:creator>
  <cp:lastModifiedBy>Arthur Akhmadiyarov</cp:lastModifiedBy>
  <cp:revision>10</cp:revision>
  <dcterms:created xsi:type="dcterms:W3CDTF">2014-09-05T14:24:57Z</dcterms:created>
  <dcterms:modified xsi:type="dcterms:W3CDTF">2014-09-08T18:19:00Z</dcterms:modified>
</cp:coreProperties>
</file>