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7" r:id="rId3"/>
    <p:sldId id="258" r:id="rId4"/>
    <p:sldId id="259" r:id="rId5"/>
    <p:sldId id="262" r:id="rId6"/>
    <p:sldId id="263" r:id="rId7"/>
    <p:sldId id="265" r:id="rId8"/>
    <p:sldId id="268" r:id="rId9"/>
    <p:sldId id="269" r:id="rId10"/>
    <p:sldId id="260" r:id="rId11"/>
    <p:sldId id="261" r:id="rId12"/>
    <p:sldId id="264" r:id="rId13"/>
    <p:sldId id="266" r:id="rId14"/>
    <p:sldId id="267" r:id="rId15"/>
    <p:sldId id="276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75" autoAdjust="0"/>
    <p:restoredTop sz="94640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1668-9181-4E0C-9637-CD14E31DD32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F665-BEBD-4D4A-8FA0-5B5F969581D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1668-9181-4E0C-9637-CD14E31DD32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F665-BEBD-4D4A-8FA0-5B5F969581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1668-9181-4E0C-9637-CD14E31DD32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F665-BEBD-4D4A-8FA0-5B5F969581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1668-9181-4E0C-9637-CD14E31DD32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F665-BEBD-4D4A-8FA0-5B5F969581D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1668-9181-4E0C-9637-CD14E31DD32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F665-BEBD-4D4A-8FA0-5B5F969581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1668-9181-4E0C-9637-CD14E31DD32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F665-BEBD-4D4A-8FA0-5B5F969581D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1668-9181-4E0C-9637-CD14E31DD32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F665-BEBD-4D4A-8FA0-5B5F969581D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1668-9181-4E0C-9637-CD14E31DD32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F665-BEBD-4D4A-8FA0-5B5F969581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1668-9181-4E0C-9637-CD14E31DD32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F665-BEBD-4D4A-8FA0-5B5F969581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1668-9181-4E0C-9637-CD14E31DD32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F665-BEBD-4D4A-8FA0-5B5F969581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1668-9181-4E0C-9637-CD14E31DD32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2F665-BEBD-4D4A-8FA0-5B5F969581D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8941668-9181-4E0C-9637-CD14E31DD32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72F665-BEBD-4D4A-8FA0-5B5F969581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31519"/>
            <a:ext cx="7128792" cy="219342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b="1" dirty="0" smtClean="0">
                <a:latin typeface="Times New Roman" pitchFamily="18" charset="0"/>
                <a:ea typeface="Adobe Myungjo Std M" pitchFamily="18" charset="-128"/>
                <a:cs typeface="Times New Roman" pitchFamily="18" charset="0"/>
              </a:rPr>
              <a:t>Мы против вирусов</a:t>
            </a:r>
            <a:r>
              <a:rPr lang="en-US" sz="4000" b="1" dirty="0" smtClean="0">
                <a:latin typeface="Times New Roman" pitchFamily="18" charset="0"/>
                <a:ea typeface="Adobe Myungjo Std M" pitchFamily="18" charset="-128"/>
                <a:cs typeface="Times New Roman" pitchFamily="18" charset="0"/>
              </a:rPr>
              <a:t>! </a:t>
            </a:r>
            <a:r>
              <a:rPr lang="ru-RU" sz="4000" b="1" dirty="0" smtClean="0">
                <a:latin typeface="Times New Roman" pitchFamily="18" charset="0"/>
                <a:ea typeface="Adobe Myungjo Std M" pitchFamily="18" charset="-128"/>
                <a:cs typeface="Times New Roman" pitchFamily="18" charset="0"/>
              </a:rPr>
              <a:t>Будь с нами и не заболеешь!</a:t>
            </a:r>
            <a:endParaRPr lang="ru-RU" sz="4000" b="1" dirty="0">
              <a:latin typeface="Times New Roman" pitchFamily="18" charset="0"/>
              <a:ea typeface="Adobe Myungjo Std M" pitchFamily="18" charset="-128"/>
              <a:cs typeface="Times New Roman" pitchFamily="18" charset="0"/>
            </a:endParaRPr>
          </a:p>
        </p:txBody>
      </p:sp>
      <p:pic>
        <p:nvPicPr>
          <p:cNvPr id="2051" name="Picture 3" descr="D:\Users\Game\Pictures\2016-01-31 Глеба\Miocardit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5708050" cy="3472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666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Мы за борьбу против болезней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4478" y="731838"/>
            <a:ext cx="6177843" cy="3475037"/>
          </a:xfrm>
        </p:spPr>
      </p:pic>
    </p:spTree>
    <p:extLst>
      <p:ext uri="{BB962C8B-B14F-4D97-AF65-F5344CB8AC3E}">
        <p14:creationId xmlns:p14="http://schemas.microsoft.com/office/powerpoint/2010/main" val="44173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1268760"/>
            <a:ext cx="7552838" cy="4248472"/>
          </a:xfrm>
        </p:spPr>
      </p:pic>
    </p:spTree>
    <p:extLst>
      <p:ext uri="{BB962C8B-B14F-4D97-AF65-F5344CB8AC3E}">
        <p14:creationId xmlns:p14="http://schemas.microsoft.com/office/powerpoint/2010/main" val="159273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484784"/>
            <a:ext cx="7867296" cy="4425354"/>
          </a:xfrm>
        </p:spPr>
      </p:pic>
    </p:spTree>
    <p:extLst>
      <p:ext uri="{BB962C8B-B14F-4D97-AF65-F5344CB8AC3E}">
        <p14:creationId xmlns:p14="http://schemas.microsoft.com/office/powerpoint/2010/main" val="283951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340768"/>
            <a:ext cx="8251338" cy="4641378"/>
          </a:xfrm>
        </p:spPr>
      </p:pic>
    </p:spTree>
    <p:extLst>
      <p:ext uri="{BB962C8B-B14F-4D97-AF65-F5344CB8AC3E}">
        <p14:creationId xmlns:p14="http://schemas.microsoft.com/office/powerpoint/2010/main" val="39682991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4478" y="731838"/>
            <a:ext cx="6177843" cy="3475037"/>
          </a:xfrm>
        </p:spPr>
      </p:pic>
    </p:spTree>
    <p:extLst>
      <p:ext uri="{BB962C8B-B14F-4D97-AF65-F5344CB8AC3E}">
        <p14:creationId xmlns:p14="http://schemas.microsoft.com/office/powerpoint/2010/main" val="15234669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8560" y="1412776"/>
            <a:ext cx="3312368" cy="460851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Берегите себя и своих близких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824" y="1196752"/>
            <a:ext cx="5900471" cy="4680520"/>
          </a:xfrm>
        </p:spPr>
      </p:pic>
    </p:spTree>
    <p:extLst>
      <p:ext uri="{BB962C8B-B14F-4D97-AF65-F5344CB8AC3E}">
        <p14:creationId xmlns:p14="http://schemas.microsoft.com/office/powerpoint/2010/main" val="743700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628800"/>
            <a:ext cx="5688632" cy="4285435"/>
          </a:xfrm>
        </p:spPr>
      </p:pic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7380312" y="6237312"/>
            <a:ext cx="1584176" cy="7200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dirty="0" smtClean="0"/>
              <a:t>11 «А»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168695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Спасибо за внимание!!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6165304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Источники% </a:t>
            </a:r>
            <a:r>
              <a:rPr lang="en-US" dirty="0"/>
              <a:t>https://yandex.ru/images/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27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4372168"/>
            <a:ext cx="7766248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Прими меры против вирусов и болезней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485036" y="-807473"/>
            <a:ext cx="3672408" cy="6528727"/>
          </a:xfrm>
        </p:spPr>
      </p:pic>
    </p:spTree>
    <p:extLst>
      <p:ext uri="{BB962C8B-B14F-4D97-AF65-F5344CB8AC3E}">
        <p14:creationId xmlns:p14="http://schemas.microsoft.com/office/powerpoint/2010/main" val="24062518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Не бойся уколов и они тебя не укусят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4478" y="731838"/>
            <a:ext cx="6177843" cy="3475037"/>
          </a:xfrm>
        </p:spPr>
      </p:pic>
    </p:spTree>
    <p:extLst>
      <p:ext uri="{BB962C8B-B14F-4D97-AF65-F5344CB8AC3E}">
        <p14:creationId xmlns:p14="http://schemas.microsoft.com/office/powerpoint/2010/main" val="7871616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Мойте руки перед едой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4478" y="731838"/>
            <a:ext cx="6177843" cy="3475037"/>
          </a:xfrm>
        </p:spPr>
      </p:pic>
    </p:spTree>
    <p:extLst>
      <p:ext uri="{BB962C8B-B14F-4D97-AF65-F5344CB8AC3E}">
        <p14:creationId xmlns:p14="http://schemas.microsoft.com/office/powerpoint/2010/main" val="310801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Не дай гриппу подчинить тебя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4" r="15993"/>
          <a:stretch/>
        </p:blipFill>
        <p:spPr>
          <a:xfrm>
            <a:off x="2339752" y="692696"/>
            <a:ext cx="5181600" cy="3475037"/>
          </a:xfrm>
        </p:spPr>
      </p:pic>
    </p:spTree>
    <p:extLst>
      <p:ext uri="{BB962C8B-B14F-4D97-AF65-F5344CB8AC3E}">
        <p14:creationId xmlns:p14="http://schemas.microsoft.com/office/powerpoint/2010/main" val="53956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Не дай себя в обиду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133144" y="-236600"/>
            <a:ext cx="2945109" cy="5235750"/>
          </a:xfrm>
        </p:spPr>
      </p:pic>
    </p:spTree>
    <p:extLst>
      <p:ext uri="{BB962C8B-B14F-4D97-AF65-F5344CB8AC3E}">
        <p14:creationId xmlns:p14="http://schemas.microsoft.com/office/powerpoint/2010/main" val="268621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Чай с лимоном поможет в борьбе!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4478" y="731838"/>
            <a:ext cx="6177843" cy="3475037"/>
          </a:xfrm>
        </p:spPr>
      </p:pic>
    </p:spTree>
    <p:extLst>
      <p:ext uri="{BB962C8B-B14F-4D97-AF65-F5344CB8AC3E}">
        <p14:creationId xmlns:p14="http://schemas.microsoft.com/office/powerpoint/2010/main" val="35365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Не впусти вирус в свою дверь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4478" y="731838"/>
            <a:ext cx="6177843" cy="3475037"/>
          </a:xfrm>
        </p:spPr>
      </p:pic>
    </p:spTree>
    <p:extLst>
      <p:ext uri="{BB962C8B-B14F-4D97-AF65-F5344CB8AC3E}">
        <p14:creationId xmlns:p14="http://schemas.microsoft.com/office/powerpoint/2010/main" val="386523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Будь защищен 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4478" y="731838"/>
            <a:ext cx="6177843" cy="3475037"/>
          </a:xfrm>
        </p:spPr>
      </p:pic>
    </p:spTree>
    <p:extLst>
      <p:ext uri="{BB962C8B-B14F-4D97-AF65-F5344CB8AC3E}">
        <p14:creationId xmlns:p14="http://schemas.microsoft.com/office/powerpoint/2010/main" val="38652389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125</TotalTime>
  <Words>78</Words>
  <Application>Microsoft Office PowerPoint</Application>
  <PresentationFormat>Экран (4:3)</PresentationFormat>
  <Paragraphs>14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Прими меры против вирусов и болезней</vt:lpstr>
      <vt:lpstr>Не бойся уколов и они тебя не укусят</vt:lpstr>
      <vt:lpstr>Мойте руки перед едой</vt:lpstr>
      <vt:lpstr>Не дай гриппу подчинить тебя</vt:lpstr>
      <vt:lpstr>Не дай себя в обиду</vt:lpstr>
      <vt:lpstr>Чай с лимоном поможет в борьбе!</vt:lpstr>
      <vt:lpstr>Не впусти вирус в свою дверь</vt:lpstr>
      <vt:lpstr>Будь защищен </vt:lpstr>
      <vt:lpstr>Мы за борьбу против болезней</vt:lpstr>
      <vt:lpstr>Презентация PowerPoint</vt:lpstr>
      <vt:lpstr>Презентация PowerPoint</vt:lpstr>
      <vt:lpstr>Презентация PowerPoint</vt:lpstr>
      <vt:lpstr>Презентация PowerPoint</vt:lpstr>
      <vt:lpstr>Берегите себя и своих близких</vt:lpstr>
      <vt:lpstr>Спасибо за внимание!!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Game</dc:creator>
  <cp:lastModifiedBy>ученик</cp:lastModifiedBy>
  <cp:revision>8</cp:revision>
  <dcterms:created xsi:type="dcterms:W3CDTF">2016-01-31T15:58:08Z</dcterms:created>
  <dcterms:modified xsi:type="dcterms:W3CDTF">2016-02-01T17:03:32Z</dcterms:modified>
</cp:coreProperties>
</file>