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83219E-340A-4874-B8B1-A5D5C40CD966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26F78E-06DB-4BD8-A10A-CFE6992EDE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Международный проект «</a:t>
            </a:r>
            <a:r>
              <a:rPr lang="en-US" dirty="0" smtClean="0"/>
              <a:t>BALTHAZAR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информационной и организационной поддержки переработки ртуть содержащих отходов (РСО) в Калининградской области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МАОУ «Средняя общеобразовательная школа №1»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г. Светлогорска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5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94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5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51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22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39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95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47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6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38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81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2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96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13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6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8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97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89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63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161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1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089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6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2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62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2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09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27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63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49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67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5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48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37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430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28</Words>
  <Application>Microsoft Office PowerPoint</Application>
  <PresentationFormat>Экран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Международный проект «BALTHAZAR»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проект «BALTHAZAR»</dc:title>
  <dc:creator>Тарасова Татьяна Николаевна</dc:creator>
  <cp:lastModifiedBy>Тарасова Татьяна Николаевна</cp:lastModifiedBy>
  <cp:revision>3</cp:revision>
  <dcterms:created xsi:type="dcterms:W3CDTF">2012-04-18T11:06:34Z</dcterms:created>
  <dcterms:modified xsi:type="dcterms:W3CDTF">2012-04-18T11:18:59Z</dcterms:modified>
</cp:coreProperties>
</file>