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</p:sldIdLst>
  <p:sldSz cx="9144000" cy="6858000" type="screen4x3"/>
  <p:notesSz cx="6858000" cy="9144000"/>
  <p:photoAlbum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26" d="100"/>
          <a:sy n="126" d="100"/>
        </p:scale>
        <p:origin x="-1182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Triangle 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-2380" y="-925"/>
            <a:ext cx="9146380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19140000">
            <a:off x="817112" y="1730403"/>
            <a:ext cx="5648623" cy="1204306"/>
          </a:xfrm>
        </p:spPr>
        <p:txBody>
          <a:bodyPr bIns="9144"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19140000">
            <a:off x="1212277" y="2470925"/>
            <a:ext cx="6511131" cy="329259"/>
          </a:xfrm>
        </p:spPr>
        <p:txBody>
          <a:bodyPr tIns="9144">
            <a:normAutofit/>
          </a:bodyPr>
          <a:lstStyle>
            <a:lvl1pPr marL="0" indent="0" algn="l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E3617-5D50-4B4D-8A11-37F25E214EEB}" type="datetimeFigureOut">
              <a:rPr lang="ru-RU" smtClean="0"/>
              <a:t>18.04.2012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4420B8-6ADE-4E5E-9A47-66797DB29D2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E3617-5D50-4B4D-8A11-37F25E214EEB}" type="datetimeFigureOut">
              <a:rPr lang="ru-RU" smtClean="0"/>
              <a:t>18.04.2012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4420B8-6ADE-4E5E-9A47-66797DB29D2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467836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467836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E3617-5D50-4B4D-8A11-37F25E214EEB}" type="datetimeFigureOut">
              <a:rPr lang="ru-RU" smtClean="0"/>
              <a:t>18.04.2012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4420B8-6ADE-4E5E-9A47-66797DB29D2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E3617-5D50-4B4D-8A11-37F25E214EEB}" type="datetimeFigureOut">
              <a:rPr lang="ru-RU" smtClean="0"/>
              <a:t>18.04.2012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4420B8-6ADE-4E5E-9A47-66797DB29D2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/>
        </p:nvSpPr>
        <p:spPr>
          <a:xfrm>
            <a:off x="-2380" y="-925"/>
            <a:ext cx="9146380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Triangle 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819399" y="1726737"/>
            <a:ext cx="5650992" cy="1207509"/>
          </a:xfrm>
        </p:spPr>
        <p:txBody>
          <a:bodyPr bIns="9144" anchor="b"/>
          <a:lstStyle>
            <a:lvl1pPr algn="l">
              <a:defRPr kumimoji="0" lang="en-US" sz="3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 rot="19140000">
            <a:off x="1216152" y="2468304"/>
            <a:ext cx="6510528" cy="329184"/>
          </a:xfrm>
        </p:spPr>
        <p:txBody>
          <a:bodyPr anchor="t">
            <a:normAutofit/>
          </a:bodyPr>
          <a:lstStyle>
            <a:lvl1pPr marL="0" indent="0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E3617-5D50-4B4D-8A11-37F25E214EEB}" type="datetimeFigureOut">
              <a:rPr lang="ru-RU" smtClean="0"/>
              <a:t>18.04.2012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4420B8-6ADE-4E5E-9A47-66797DB29D2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097280"/>
            <a:ext cx="32004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0016" y="1097280"/>
            <a:ext cx="32004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E3617-5D50-4B4D-8A11-37F25E214EEB}" type="datetimeFigureOut">
              <a:rPr lang="ru-RU" smtClean="0"/>
              <a:t>18.04.2012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4420B8-6ADE-4E5E-9A47-66797DB29D23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097280"/>
            <a:ext cx="32004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9150" y="1701848"/>
            <a:ext cx="32004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0016" y="1097280"/>
            <a:ext cx="32004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0016" y="1701848"/>
            <a:ext cx="32004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E3617-5D50-4B4D-8A11-37F25E214EEB}" type="datetimeFigureOut">
              <a:rPr lang="ru-RU" smtClean="0"/>
              <a:t>18.04.2012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4420B8-6ADE-4E5E-9A47-66797DB29D2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E3617-5D50-4B4D-8A11-37F25E214EEB}" type="datetimeFigureOut">
              <a:rPr lang="ru-RU" smtClean="0"/>
              <a:t>18.04.2012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4420B8-6ADE-4E5E-9A47-66797DB29D2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E3617-5D50-4B4D-8A11-37F25E214EEB}" type="datetimeFigureOut">
              <a:rPr lang="ru-RU" smtClean="0"/>
              <a:t>18.04.2012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4420B8-6ADE-4E5E-9A47-66797DB29D2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ight Triangle 1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ight Triangle 17"/>
          <p:cNvSpPr/>
          <p:nvPr/>
        </p:nvSpPr>
        <p:spPr>
          <a:xfrm rot="5400000">
            <a:off x="433389" y="-433387"/>
            <a:ext cx="6858000" cy="7724778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784930" y="1576103"/>
            <a:ext cx="5212080" cy="1089427"/>
          </a:xfrm>
        </p:spPr>
        <p:txBody>
          <a:bodyPr bIns="0" anchor="b"/>
          <a:lstStyle>
            <a:lvl1pPr algn="l">
              <a:defRPr kumimoji="0" lang="en-US" sz="2800" b="0" i="0" u="none" strike="noStrike" kern="1200" cap="all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9552" y="2618912"/>
            <a:ext cx="3807779" cy="332468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297954" y="2253385"/>
            <a:ext cx="5794760" cy="623314"/>
          </a:xfrm>
        </p:spPr>
        <p:txBody>
          <a:bodyPr>
            <a:normAutofit/>
          </a:bodyPr>
          <a:lstStyle>
            <a:lvl1pPr marL="0" indent="0">
              <a:buNone/>
              <a:defRPr lang="en-US" sz="1400" b="1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E3617-5D50-4B4D-8A11-37F25E214EEB}" type="datetimeFigureOut">
              <a:rPr lang="ru-RU" smtClean="0"/>
              <a:t>18.04.2012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ln>
            <a:solidFill>
              <a:schemeClr val="tx2"/>
            </a:solidFill>
          </a:ln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74420B8-6ADE-4E5E-9A47-66797DB29D2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2028825" y="0"/>
            <a:ext cx="7115175" cy="6858000"/>
          </a:xfrm>
          <a:custGeom>
            <a:avLst/>
            <a:gdLst>
              <a:gd name="connsiteX0" fmla="*/ 0 w 7104888"/>
              <a:gd name="connsiteY0" fmla="*/ 0 h 6858000"/>
              <a:gd name="connsiteX1" fmla="*/ 7104888 w 7104888"/>
              <a:gd name="connsiteY1" fmla="*/ 0 h 6858000"/>
              <a:gd name="connsiteX2" fmla="*/ 7104888 w 7104888"/>
              <a:gd name="connsiteY2" fmla="*/ 6858000 h 6858000"/>
              <a:gd name="connsiteX3" fmla="*/ 0 w 7104888"/>
              <a:gd name="connsiteY3" fmla="*/ 6858000 h 6858000"/>
              <a:gd name="connsiteX4" fmla="*/ 0 w 7104888"/>
              <a:gd name="connsiteY4" fmla="*/ 0 h 6858000"/>
              <a:gd name="connsiteX0" fmla="*/ 0 w 7104888"/>
              <a:gd name="connsiteY0" fmla="*/ 0 h 6858000"/>
              <a:gd name="connsiteX1" fmla="*/ 5695188 w 7104888"/>
              <a:gd name="connsiteY1" fmla="*/ 0 h 6858000"/>
              <a:gd name="connsiteX2" fmla="*/ 7104888 w 7104888"/>
              <a:gd name="connsiteY2" fmla="*/ 0 h 6858000"/>
              <a:gd name="connsiteX3" fmla="*/ 7104888 w 7104888"/>
              <a:gd name="connsiteY3" fmla="*/ 6858000 h 6858000"/>
              <a:gd name="connsiteX4" fmla="*/ 0 w 7104888"/>
              <a:gd name="connsiteY4" fmla="*/ 6858000 h 6858000"/>
              <a:gd name="connsiteX5" fmla="*/ 0 w 7104888"/>
              <a:gd name="connsiteY5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0287 w 7115175"/>
              <a:gd name="connsiteY4" fmla="*/ 6858000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10287 w 7115175"/>
              <a:gd name="connsiteY5" fmla="*/ 6858000 h 6858000"/>
              <a:gd name="connsiteX6" fmla="*/ 0 w 7115175"/>
              <a:gd name="connsiteY6" fmla="*/ 5048250 h 6858000"/>
              <a:gd name="connsiteX7" fmla="*/ 10287 w 7115175"/>
              <a:gd name="connsiteY7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0 w 7115175"/>
              <a:gd name="connsiteY0" fmla="*/ 504825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15175" h="6858000">
                <a:moveTo>
                  <a:pt x="0" y="5048250"/>
                </a:moveTo>
                <a:lnTo>
                  <a:pt x="5705475" y="0"/>
                </a:lnTo>
                <a:lnTo>
                  <a:pt x="7115175" y="0"/>
                </a:lnTo>
                <a:lnTo>
                  <a:pt x="7115175" y="6858000"/>
                </a:lnTo>
                <a:lnTo>
                  <a:pt x="1533526" y="6848475"/>
                </a:lnTo>
                <a:lnTo>
                  <a:pt x="0" y="50482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</p:spPr>
        <p:txBody>
          <a:bodyPr rIns="182880" anchor="ctr"/>
          <a:lstStyle>
            <a:lvl1pPr algn="r">
              <a:defRPr/>
            </a:lvl1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9" name="Right Triangle 8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0" y="5048250"/>
            <a:ext cx="3571875" cy="1809750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1809750 h 1809750"/>
              <a:gd name="connsiteX1" fmla="*/ 1895475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  <a:gd name="connsiteX0" fmla="*/ 0 w 3571875"/>
              <a:gd name="connsiteY0" fmla="*/ 1809750 h 1809750"/>
              <a:gd name="connsiteX1" fmla="*/ 2038350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71875" h="1809750">
                <a:moveTo>
                  <a:pt x="0" y="1809750"/>
                </a:moveTo>
                <a:lnTo>
                  <a:pt x="2038350" y="0"/>
                </a:lnTo>
                <a:lnTo>
                  <a:pt x="3571875" y="1809750"/>
                </a:lnTo>
                <a:lnTo>
                  <a:pt x="0" y="18097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671197" y="1717501"/>
            <a:ext cx="5486400" cy="867444"/>
          </a:xfrm>
        </p:spPr>
        <p:txBody>
          <a:bodyPr anchor="b"/>
          <a:lstStyle>
            <a:lvl1pPr algn="l">
              <a:defRPr sz="2800" b="0">
                <a:latin typeface="+mj-lt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143479" y="2180529"/>
            <a:ext cx="6096545" cy="740664"/>
          </a:xfrm>
        </p:spPr>
        <p:txBody>
          <a:bodyPr/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E3617-5D50-4B4D-8A11-37F25E214EEB}" type="datetimeFigureOut">
              <a:rPr lang="ru-RU" smtClean="0"/>
              <a:t>18.04.2012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4420B8-6ADE-4E5E-9A47-66797DB29D2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-2382" y="5050633"/>
            <a:ext cx="3574257" cy="1807368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883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050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812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76450 w 3571875"/>
              <a:gd name="connsiteY2" fmla="*/ 22740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245519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38350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2433637 h 2433637"/>
              <a:gd name="connsiteX1" fmla="*/ 257175 w 3571875"/>
              <a:gd name="connsiteY1" fmla="*/ 0 h 2433637"/>
              <a:gd name="connsiteX2" fmla="*/ 2038350 w 3571875"/>
              <a:gd name="connsiteY2" fmla="*/ 628650 h 2433637"/>
              <a:gd name="connsiteX3" fmla="*/ 3571875 w 3571875"/>
              <a:gd name="connsiteY3" fmla="*/ 2433637 h 2433637"/>
              <a:gd name="connsiteX4" fmla="*/ 0 w 3571875"/>
              <a:gd name="connsiteY4" fmla="*/ 2433637 h 2433637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24051 w 3574257"/>
              <a:gd name="connsiteY2" fmla="*/ 3071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40682 w 3574257"/>
              <a:gd name="connsiteY2" fmla="*/ 450057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57351 w 3574257"/>
              <a:gd name="connsiteY2" fmla="*/ 2309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774032 w 3574257"/>
              <a:gd name="connsiteY2" fmla="*/ 161925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69294 w 3574257"/>
              <a:gd name="connsiteY2" fmla="*/ 2143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819275 w 3574257"/>
              <a:gd name="connsiteY2" fmla="*/ 200026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5494 w 3574257"/>
              <a:gd name="connsiteY2" fmla="*/ 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4257" h="1807368">
                <a:moveTo>
                  <a:pt x="2382" y="1807368"/>
                </a:moveTo>
                <a:lnTo>
                  <a:pt x="0" y="0"/>
                </a:lnTo>
                <a:lnTo>
                  <a:pt x="2045494" y="1"/>
                </a:lnTo>
                <a:lnTo>
                  <a:pt x="3574257" y="1807368"/>
                </a:lnTo>
                <a:lnTo>
                  <a:pt x="2382" y="180736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-2380" y="5051292"/>
            <a:ext cx="9146380" cy="1806709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  <a:gd name="connsiteX0" fmla="*/ 0 w 3352800"/>
              <a:gd name="connsiteY0" fmla="*/ 2002631 h 2002631"/>
              <a:gd name="connsiteX1" fmla="*/ 754045 w 3352800"/>
              <a:gd name="connsiteY1" fmla="*/ 146832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26618 h 526618"/>
              <a:gd name="connsiteX1" fmla="*/ 980611 w 3352800"/>
              <a:gd name="connsiteY1" fmla="*/ 9368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6888 h 526888"/>
              <a:gd name="connsiteX1" fmla="*/ 744735 w 3352800"/>
              <a:gd name="connsiteY1" fmla="*/ 0 h 526888"/>
              <a:gd name="connsiteX2" fmla="*/ 3352800 w 3352800"/>
              <a:gd name="connsiteY2" fmla="*/ 270 h 526888"/>
              <a:gd name="connsiteX3" fmla="*/ 3352800 w 3352800"/>
              <a:gd name="connsiteY3" fmla="*/ 526888 h 526888"/>
              <a:gd name="connsiteX4" fmla="*/ 0 w 3352800"/>
              <a:gd name="connsiteY4" fmla="*/ 526888 h 526888"/>
              <a:gd name="connsiteX0" fmla="*/ 0 w 3352800"/>
              <a:gd name="connsiteY0" fmla="*/ 526618 h 526618"/>
              <a:gd name="connsiteX1" fmla="*/ 811948 w 3352800"/>
              <a:gd name="connsiteY1" fmla="*/ 6092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966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241069 w 3352800"/>
              <a:gd name="connsiteY2" fmla="*/ 94144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313 h 527313"/>
              <a:gd name="connsiteX1" fmla="*/ 900984 w 3352800"/>
              <a:gd name="connsiteY1" fmla="*/ 97774 h 527313"/>
              <a:gd name="connsiteX2" fmla="*/ 3352800 w 3352800"/>
              <a:gd name="connsiteY2" fmla="*/ 0 h 527313"/>
              <a:gd name="connsiteX3" fmla="*/ 3352800 w 3352800"/>
              <a:gd name="connsiteY3" fmla="*/ 527313 h 527313"/>
              <a:gd name="connsiteX4" fmla="*/ 0 w 3352800"/>
              <a:gd name="connsiteY4" fmla="*/ 527313 h 527313"/>
              <a:gd name="connsiteX0" fmla="*/ 0 w 3352800"/>
              <a:gd name="connsiteY0" fmla="*/ 527584 h 527584"/>
              <a:gd name="connsiteX1" fmla="*/ 748227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527584">
                <a:moveTo>
                  <a:pt x="0" y="527584"/>
                </a:moveTo>
                <a:lnTo>
                  <a:pt x="748227" y="0"/>
                </a:lnTo>
                <a:lnTo>
                  <a:pt x="3352800" y="271"/>
                </a:lnTo>
                <a:lnTo>
                  <a:pt x="3352800" y="527584"/>
                </a:lnTo>
                <a:lnTo>
                  <a:pt x="0" y="527584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365760"/>
            <a:ext cx="7520940" cy="548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100628"/>
            <a:ext cx="7520940" cy="35798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9140000">
            <a:off x="201168" y="5870448"/>
            <a:ext cx="2176272" cy="2011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549E3617-5D50-4B4D-8A11-37F25E214EEB}" type="datetimeFigureOut">
              <a:rPr lang="ru-RU" smtClean="0"/>
              <a:t>18.04.2012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17514" y="6285122"/>
            <a:ext cx="47244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spc="200" baseline="0"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01038" y="6170822"/>
            <a:ext cx="502920" cy="502920"/>
          </a:xfrm>
          <a:prstGeom prst="ellipse">
            <a:avLst/>
          </a:prstGeom>
          <a:ln w="19050">
            <a:solidFill>
              <a:srgbClr val="FFFFFF"/>
            </a:solidFill>
          </a:ln>
        </p:spPr>
        <p:txBody>
          <a:bodyPr vert="horz" lIns="9144" tIns="9144" rIns="9144" bIns="9144" rtlCol="0" anchor="ctr">
            <a:normAutofit/>
          </a:bodyPr>
          <a:lstStyle>
            <a:lvl1pPr algn="ctr">
              <a:defRPr sz="1650">
                <a:solidFill>
                  <a:srgbClr val="FFFFFF"/>
                </a:solidFill>
              </a:defRPr>
            </a:lvl1pPr>
          </a:lstStyle>
          <a:p>
            <a:fld id="{674420B8-6ADE-4E5E-9A47-66797DB29D23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28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800"/>
        </a:spcBef>
        <a:buFont typeface="Arial" pitchFamily="34" charset="0"/>
        <a:buNone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1737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4023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6309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8595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097280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3533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5819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792224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Встреча учащихся 5А класса с чемпионом мира по плаванию В. Тихоновым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 smtClean="0"/>
              <a:t>Ко Всемирному дню здоровья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293601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664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521459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664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627575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664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705661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664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71570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664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763483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664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927596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664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111832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665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9491569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665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9053627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665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03864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663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6276970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665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9637738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665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318878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663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263638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663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708326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663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434591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663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608502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664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606081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664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718933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664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1062942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Углы">
  <a:themeElements>
    <a:clrScheme name="Углы">
      <a:dk1>
        <a:srgbClr val="000000"/>
      </a:dk1>
      <a:lt1>
        <a:srgbClr val="FFFFFF"/>
      </a:lt1>
      <a:dk2>
        <a:srgbClr val="434342"/>
      </a:dk2>
      <a:lt2>
        <a:srgbClr val="CDD7D9"/>
      </a:lt2>
      <a:accent1>
        <a:srgbClr val="797B7E"/>
      </a:accent1>
      <a:accent2>
        <a:srgbClr val="F96A1B"/>
      </a:accent2>
      <a:accent3>
        <a:srgbClr val="08A1D9"/>
      </a:accent3>
      <a:accent4>
        <a:srgbClr val="7C984A"/>
      </a:accent4>
      <a:accent5>
        <a:srgbClr val="C2AD8D"/>
      </a:accent5>
      <a:accent6>
        <a:srgbClr val="506E94"/>
      </a:accent6>
      <a:hlink>
        <a:srgbClr val="5F5F5F"/>
      </a:hlink>
      <a:folHlink>
        <a:srgbClr val="969696"/>
      </a:folHlink>
    </a:clrScheme>
    <a:fontScheme name="Углы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Углы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20400000"/>
            </a:lightRig>
          </a:scene3d>
          <a:sp3d contourW="6350">
            <a:bevelT w="41275" h="19050" prst="angle"/>
            <a:contourClr>
              <a:schemeClr val="phClr">
                <a:shade val="25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0000"/>
                <a:shade val="85000"/>
              </a:schemeClr>
              <a:schemeClr val="phClr">
                <a:tint val="95000"/>
                <a:shade val="99000"/>
              </a:schemeClr>
            </a:duotone>
          </a:blip>
          <a:tile tx="0" ty="0" sx="100000" sy="10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tint val="93000"/>
                <a:shade val="85000"/>
              </a:schemeClr>
              <a:schemeClr val="phClr">
                <a:tint val="96000"/>
                <a:shade val="99000"/>
              </a:schemeClr>
            </a:duotone>
          </a:blip>
          <a:tile tx="0" ty="0" sx="90000" sy="9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Angles</Template>
  <TotalTime>2</TotalTime>
  <Words>16</Words>
  <Application>Microsoft Office PowerPoint</Application>
  <PresentationFormat>Экран (4:3)</PresentationFormat>
  <Paragraphs>2</Paragraphs>
  <Slides>21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Углы</vt:lpstr>
      <vt:lpstr>Встреча учащихся 5А класса с чемпионом мира по плаванию В. Тихоновым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Встреча учащихся 5А класса с чемпионом мира по плаванию В. Тихоновым</dc:title>
  <dc:creator>Тарасова Татьяна Николаевна</dc:creator>
  <cp:lastModifiedBy>Тарасова Татьяна Николаевна</cp:lastModifiedBy>
  <cp:revision>1</cp:revision>
  <dcterms:created xsi:type="dcterms:W3CDTF">2012-04-18T11:39:50Z</dcterms:created>
  <dcterms:modified xsi:type="dcterms:W3CDTF">2012-04-18T11:42:11Z</dcterms:modified>
</cp:coreProperties>
</file>